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02D62-D577-4A0E-B20A-3784272EC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431CB0-1D3D-423D-A489-7A1CB33AF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616F3-6B14-41A5-A3CA-E99FECAB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478925-07DB-4B12-9908-125242374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34B3D-7BD4-421A-A69A-3F694003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10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9415-3665-4B87-85ED-73564EF28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543581-4166-4043-9383-96ECE57E6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F58D60-2E6A-4237-9A1F-94489860F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1B8ED-CE53-4E1D-9B73-666EFDD7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60337-E48B-4B4A-9A79-FA4C746C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04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26D63-37DB-4A50-A907-755944C6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B4D594-A8DB-4071-B5C8-DC5E2F527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571320-9247-468B-92E7-A5854E2F7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05C58-DDD0-4E9B-A45A-406A1AA6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33E1D9-D586-405D-A683-1F8928E7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2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4BF49-875A-401B-A954-74C7FA67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34B855-398C-4C6B-9F1E-AA0C77216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FFEFAB-3F67-4809-919C-CF409EF02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1137E2-2E6E-4600-AABF-0CEFBDAF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33B931-C769-487B-B050-ADE28D6C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414F49-8C88-454E-A684-A3F15682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74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76C43-F36C-4D1E-96A4-19342F109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86561-3E52-47F8-8F64-819EE27AD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150EE7-372B-4788-8558-C27A4E62F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609718-B68B-4C31-B7C7-DB4166994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F6061C-BFB2-4FC1-B3AC-088D9BEF8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0888DD-BB61-4F8A-A0CF-3F655B70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FBDEB2-74FA-4D05-92B0-FB100902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0A638D-D80F-4F4A-8515-D10FD6BC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8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94EEF-45B1-483D-9C14-B697E272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0DBC2C-74D6-41F6-80E6-FA92E3A0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95938D-B6BA-4D97-B159-33122EAB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B1E9A8-BFE3-4BFF-B8B7-8E343C726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47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7F17F0-0AD1-4C71-B2A6-85584C8B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17DACF-464D-4EB5-9092-AD477B6B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31DE74-C934-4BBE-BBDF-849A765A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8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8D6E1-D509-40A7-8E0A-21977F40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4D749-FF37-41E0-BCC2-F773AFA93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3BD213-3AAB-4F9B-885B-869F608F9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FCDB46-F029-4FCE-8DAB-65968B7D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C9E5AA-FA81-4A10-943B-7D8620E79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7522CB-02CF-4A5F-905C-0E80141B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8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75336-F263-43FE-9C00-6531C381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DB184DF-F555-482D-BBCA-1F658FB145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E99697-226D-43E7-B41C-67846BEED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94F0D4-02B1-4E5C-95FE-34ECE6C4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B5C1D7-40BB-49BB-B171-E2861F7A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6FFF9F-08E4-42FF-925B-99739CBC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69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9B402-254B-413F-A981-EEB981AB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E1928E-C334-4C20-84EF-2695D53C2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99B867-929B-4DF1-9ED2-4B8C3823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92590E-3FC6-4ADB-8C22-B7A8601F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7EF5D-6F28-45EE-A620-6A22D564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8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59C72-BE27-434D-BAC0-6AC444671E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831310-510E-4CBB-8BD1-D13F62FB9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F5C351-2EA1-46E5-943C-CF400BA7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A1EC7-4A6A-4113-880E-DE48E019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38FA44-A2BB-449C-A69F-D09FAF56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2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981FD-99C9-43D8-ACCD-3A6ECEA7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09119C-47A5-467F-B829-E30BA6A34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7C3B4-8CDB-4685-B0E8-EC8E3A2C64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075CD-21A3-4E8E-8E09-3CCAE93C4963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7DE909-6B1A-4818-88D8-3E51EA7CC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1B826-C389-4E8F-9A7E-C74D31B66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10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4.gif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0" y="5400115"/>
            <a:ext cx="12192000" cy="1457885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01600" y="528165"/>
            <a:ext cx="7375219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143267" y="575263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268948" y="-135308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115333" y="509736"/>
            <a:ext cx="1462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DA7849"/>
                </a:solidFill>
                <a:latin typeface="Montserrat" panose="00000500000000000000" pitchFamily="2" charset="-52"/>
              </a:rPr>
              <a:t>09.02.07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60363" y="533074"/>
            <a:ext cx="65846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ИНФОРМАЦИОННЫЕ СИСТЕМЫ И ПРОГРАММИРОВАНИЕ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45491" y="963728"/>
            <a:ext cx="2299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90495" y="1296079"/>
            <a:ext cx="59404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Разрабатывать и проектировать сайты, писать и тестировать программы для  настольных, мобильных платформ, создавать программные процессы;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Разрабатывать и тестировать программы для  промышленного производства.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963198" y="846539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17023" y="924168"/>
            <a:ext cx="3578170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</a:t>
            </a:r>
            <a:r>
              <a:rPr lang="ru-RU" sz="1200" b="0" i="0" dirty="0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103 759 </a:t>
            </a:r>
            <a:r>
              <a:rPr lang="ru-RU" sz="1200" b="0" i="0" dirty="0" err="1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550799" y="1076744"/>
            <a:ext cx="980362" cy="12785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7531161" y="121367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EE8679B-EA05-4EF4-94C5-896F6653D174}"/>
              </a:ext>
            </a:extLst>
          </p:cNvPr>
          <p:cNvGrpSpPr/>
          <p:nvPr/>
        </p:nvGrpSpPr>
        <p:grpSpPr>
          <a:xfrm>
            <a:off x="9836997" y="900603"/>
            <a:ext cx="2209512" cy="463289"/>
            <a:chOff x="9823651" y="820087"/>
            <a:chExt cx="2209512" cy="463289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8D0F16F-0372-47D8-B852-AB7A2D3049E5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42F2C3E0-EC0F-4804-A779-4131519F7A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3912DBC8-5D34-43CC-BE81-724D071AA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97785" y="2644162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15289" y="2697411"/>
            <a:ext cx="9530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34977" y="2951939"/>
            <a:ext cx="756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42" y="3245040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1809" y="2993456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3907" y="3087827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433" y="3036897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4074" y="2912002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79249" y="2772449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56792" y="4310068"/>
            <a:ext cx="1255276" cy="79736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412875" y="248281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417565" y="2537379"/>
            <a:ext cx="12280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ПРОГРАММИСТ</a:t>
            </a:r>
            <a:endParaRPr lang="ru-RU" sz="105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50067" y="2790588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12873" y="4189720"/>
            <a:ext cx="1377681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031251" y="237727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03969" y="2387406"/>
            <a:ext cx="12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- ПРОГРАММИСТ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268443" y="2685053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3031250" y="4084184"/>
            <a:ext cx="1188042" cy="132773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376735" y="2323365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308543" y="2290831"/>
            <a:ext cx="132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  <a:endParaRPr lang="ru-RU" sz="7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613927" y="2631142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383098" y="4030273"/>
            <a:ext cx="1181677" cy="124841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737960" y="2214265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735053" y="2178305"/>
            <a:ext cx="1177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975152" y="2522042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737959" y="3921174"/>
            <a:ext cx="1188042" cy="128997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7123357" y="2067341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7123354" y="2120590"/>
            <a:ext cx="11880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360549" y="2375118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7123355" y="3774249"/>
            <a:ext cx="1311069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84133" y="4342323"/>
            <a:ext cx="12552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Программист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982760" y="4121719"/>
            <a:ext cx="139397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Проектировать и разрабатывать приложения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120 000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358541" y="4179593"/>
            <a:ext cx="139741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 Профессионально -личностные качества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170 000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711392" y="3924475"/>
            <a:ext cx="13417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нижестоящей должности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не менее 3 лет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200 000 ₽  </a:t>
            </a: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7113820" y="3762084"/>
            <a:ext cx="149325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: от 250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000 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₽ </a:t>
            </a:r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14967" y="4191905"/>
            <a:ext cx="16111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Аналитический склад ума. Умение принимать нестандартные решения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80 000 ₽ </a:t>
            </a:r>
          </a:p>
          <a:p>
            <a:pPr algn="ctr"/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637E7134-A5CA-49EB-9935-C2F52188C8D4}"/>
              </a:ext>
            </a:extLst>
          </p:cNvPr>
          <p:cNvGrpSpPr/>
          <p:nvPr/>
        </p:nvGrpSpPr>
        <p:grpSpPr>
          <a:xfrm>
            <a:off x="8311396" y="10481"/>
            <a:ext cx="3786430" cy="725810"/>
            <a:chOff x="7765121" y="2972"/>
            <a:chExt cx="4279234" cy="1235572"/>
          </a:xfrm>
        </p:grpSpPr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042D830B-2B51-48C1-81DF-CD7F3EDB2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8795244" y="47718"/>
              <a:ext cx="1037841" cy="1190826"/>
            </a:xfrm>
            <a:prstGeom prst="rect">
              <a:avLst/>
            </a:prstGeom>
          </p:spPr>
        </p:pic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C5A7C1D0-3A04-4E69-99FC-847A8D11DB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82D4B059-7F74-4AE2-B4C2-CE3C36BEB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765121" y="11586"/>
              <a:ext cx="874620" cy="1171082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659C36-003D-4612-8476-C7A9DC5FAFD6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C38331-4F86-4EAE-92BA-257032A819E1}"/>
              </a:ext>
            </a:extLst>
          </p:cNvPr>
          <p:cNvSpPr/>
          <p:nvPr/>
        </p:nvSpPr>
        <p:spPr>
          <a:xfrm>
            <a:off x="1565521" y="5779914"/>
            <a:ext cx="23110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3E0879-DBBC-4B62-B9EE-FB86B41FEA72}"/>
              </a:ext>
            </a:extLst>
          </p:cNvPr>
          <p:cNvSpPr/>
          <p:nvPr/>
        </p:nvSpPr>
        <p:spPr>
          <a:xfrm>
            <a:off x="1565521" y="6071718"/>
            <a:ext cx="43252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6A9A40-A5E2-40AB-8C9A-8207B5C1B554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D11702-9042-4641-A0F8-A739FC8EE11C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92D474B-890A-40FA-8602-E97D36199D18}"/>
              </a:ext>
            </a:extLst>
          </p:cNvPr>
          <p:cNvSpPr/>
          <p:nvPr/>
        </p:nvSpPr>
        <p:spPr>
          <a:xfrm>
            <a:off x="1583753" y="6543237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7A34A6A-77E1-46C9-8388-0475836E8856}"/>
              </a:ext>
            </a:extLst>
          </p:cNvPr>
          <p:cNvSpPr/>
          <p:nvPr/>
        </p:nvSpPr>
        <p:spPr>
          <a:xfrm>
            <a:off x="5997071" y="6386315"/>
            <a:ext cx="46111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2C2FCE8-5BBB-48B9-A091-B6FDBC09C3AA}"/>
              </a:ext>
            </a:extLst>
          </p:cNvPr>
          <p:cNvSpPr/>
          <p:nvPr/>
        </p:nvSpPr>
        <p:spPr>
          <a:xfrm>
            <a:off x="8442893" y="2024316"/>
            <a:ext cx="3793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F54E9F0-5AE4-424D-905B-F2BB65D12010}"/>
              </a:ext>
            </a:extLst>
          </p:cNvPr>
          <p:cNvSpPr/>
          <p:nvPr/>
        </p:nvSpPr>
        <p:spPr>
          <a:xfrm>
            <a:off x="8467162" y="2369300"/>
            <a:ext cx="378818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A67B399-250A-438B-B8B8-EC18E0E16B0D}"/>
              </a:ext>
            </a:extLst>
          </p:cNvPr>
          <p:cNvSpPr/>
          <p:nvPr/>
        </p:nvSpPr>
        <p:spPr>
          <a:xfrm>
            <a:off x="8448868" y="2678311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15C0462-D31C-494F-AE0B-C638EAFF3814}"/>
              </a:ext>
            </a:extLst>
          </p:cNvPr>
          <p:cNvSpPr/>
          <p:nvPr/>
        </p:nvSpPr>
        <p:spPr>
          <a:xfrm>
            <a:off x="8445314" y="3180989"/>
            <a:ext cx="374668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1DBE90A-04BD-48D8-A95B-036AA69DFF27}"/>
              </a:ext>
            </a:extLst>
          </p:cNvPr>
          <p:cNvSpPr/>
          <p:nvPr/>
        </p:nvSpPr>
        <p:spPr>
          <a:xfrm>
            <a:off x="8435845" y="3760143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73C8EA0-1B9A-474B-AF00-B164A8531B08}"/>
              </a:ext>
            </a:extLst>
          </p:cNvPr>
          <p:cNvSpPr/>
          <p:nvPr/>
        </p:nvSpPr>
        <p:spPr>
          <a:xfrm>
            <a:off x="8438032" y="4591677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53EA2E7-4E13-4E19-B22F-FDA8732E3F23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0BDCB713-9C7D-420A-849C-1C754AE2921B}"/>
              </a:ext>
            </a:extLst>
          </p:cNvPr>
          <p:cNvSpPr/>
          <p:nvPr/>
        </p:nvSpPr>
        <p:spPr>
          <a:xfrm>
            <a:off x="924638" y="3294296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618D83F-EA6D-40F9-8047-6265F69B06AF}"/>
              </a:ext>
            </a:extLst>
          </p:cNvPr>
          <p:cNvSpPr txBox="1"/>
          <p:nvPr/>
        </p:nvSpPr>
        <p:spPr>
          <a:xfrm>
            <a:off x="763321" y="3296743"/>
            <a:ext cx="12280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</a:t>
            </a:r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армии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0305508-D946-4405-B003-F388169A62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78803" y="-13488"/>
            <a:ext cx="690152" cy="690152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ABB180DD-FE3C-476E-BD14-E260E7F867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45025" y="809531"/>
            <a:ext cx="835952" cy="70106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7AB0FC68-9D38-40A2-8D28-E65D5F1E2DFD}"/>
              </a:ext>
            </a:extLst>
          </p:cNvPr>
          <p:cNvSpPr txBox="1"/>
          <p:nvPr/>
        </p:nvSpPr>
        <p:spPr>
          <a:xfrm>
            <a:off x="315005" y="5140192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464011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286</Words>
  <Application>Microsoft Office PowerPoint</Application>
  <PresentationFormat>Широкоэкранный</PresentationFormat>
  <Paragraphs>59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2024-03-19T13:41:57Z</dcterms:created>
  <dcterms:modified xsi:type="dcterms:W3CDTF">2025-06-24T05:57:26Z</dcterms:modified>
</cp:coreProperties>
</file>